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E200C-4967-4BEF-A013-CD800A6B7C5F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EFB6E-C3BF-4234-B4F9-59140500D2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EFB6E-C3BF-4234-B4F9-59140500D2A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97DCD0-8178-44BC-90DB-4863F09DBE59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749FC9-48EE-43CA-A5EB-9ECBF907C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1"/>
                </a:solidFill>
              </a:rPr>
              <a:t>Pozornost a paměť</a:t>
            </a:r>
            <a:endParaRPr lang="cs-CZ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</a:rPr>
              <a:t>Pozornost</a:t>
            </a:r>
            <a:r>
              <a:rPr lang="cs-CZ" dirty="0" smtClean="0">
                <a:solidFill>
                  <a:srgbClr val="FF0000"/>
                </a:solidFill>
              </a:rPr>
              <a:t>	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</a:t>
            </a:r>
            <a:r>
              <a:rPr lang="cs-CZ" b="1" dirty="0" smtClean="0"/>
              <a:t>schopnost </a:t>
            </a:r>
            <a:r>
              <a:rPr lang="cs-CZ" dirty="0" smtClean="0"/>
              <a:t>organismu </a:t>
            </a:r>
            <a:r>
              <a:rPr lang="cs-CZ" b="1" dirty="0" smtClean="0"/>
              <a:t>zaměřit se po určitou dobu na jeden jev / činnost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DĚLENÍ: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1/ Úmyslná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2/ Neúmyslná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</a:rPr>
              <a:t>Paměť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= schopnost přijímat, podržet a znovuoživit minulé vjemy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 uchování informace o podnětu, který již nepůsobí na naše smysly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FÁZE PAMĚTI</a:t>
            </a:r>
          </a:p>
          <a:p>
            <a:pPr marL="457200" indent="-457200">
              <a:buAutoNum type="arabicPeriod"/>
            </a:pPr>
            <a:r>
              <a:rPr lang="cs-CZ" u="sng" dirty="0" smtClean="0"/>
              <a:t>Zapamatování </a:t>
            </a:r>
            <a:r>
              <a:rPr lang="cs-CZ" dirty="0" smtClean="0"/>
              <a:t>– vštěpování si něčeho do paměti</a:t>
            </a:r>
          </a:p>
          <a:p>
            <a:pPr marL="457200" indent="-457200">
              <a:buNone/>
            </a:pPr>
            <a:r>
              <a:rPr lang="cs-CZ" dirty="0" smtClean="0"/>
              <a:t>		úmyslná		x 	neúmyslná</a:t>
            </a:r>
          </a:p>
          <a:p>
            <a:pPr marL="457200" indent="-457200">
              <a:buNone/>
            </a:pPr>
            <a:r>
              <a:rPr lang="cs-CZ" dirty="0" smtClean="0"/>
              <a:t>		mechanická		x	logická</a:t>
            </a:r>
          </a:p>
          <a:p>
            <a:pPr marL="457200" indent="-457200">
              <a:buNone/>
            </a:pPr>
            <a:r>
              <a:rPr lang="cs-CZ" dirty="0" smtClean="0"/>
              <a:t>		krátkodobá		x 	dlouhodobá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27384"/>
            <a:ext cx="9144000" cy="6858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Uchování v paměti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vědomí se neuchovává všechen zapamatovaný materiál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vlivem nových zážitků paměťové stopy slábnou a spoje mezi nimi vyhasínají =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 zapomínání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cs-CZ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Vybavování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znovu si vybavujeme zapamatované zážitky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Char char="-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zapamatovaný zážitek není nikdy stejnou, přesnou kopií původního zážitku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-"/>
              <a:tabLst/>
              <a:defRPr/>
            </a:pPr>
            <a:endParaRPr kumimoji="0" lang="cs-CZ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</a:rPr>
              <a:t>Pamětní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chemeClr val="accent1"/>
                </a:solidFill>
              </a:rPr>
              <a:t>typy</a:t>
            </a:r>
            <a:r>
              <a:rPr lang="cs-CZ" sz="3600" dirty="0" smtClean="0"/>
              <a:t>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Zrakový</a:t>
            </a:r>
          </a:p>
          <a:p>
            <a:endParaRPr lang="cs-CZ" sz="2800" dirty="0" smtClean="0"/>
          </a:p>
          <a:p>
            <a:r>
              <a:rPr lang="cs-CZ" sz="2800" dirty="0" smtClean="0"/>
              <a:t>Sluchový</a:t>
            </a:r>
          </a:p>
          <a:p>
            <a:endParaRPr lang="cs-CZ" sz="2800" dirty="0" smtClean="0"/>
          </a:p>
          <a:p>
            <a:r>
              <a:rPr lang="cs-CZ" sz="2800" dirty="0" smtClean="0"/>
              <a:t>Pohybový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112</Words>
  <Application>Microsoft Office PowerPoint</Application>
  <PresentationFormat>Předvádění na obrazovce (4:3)</PresentationFormat>
  <Paragraphs>43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Pozornost a paměť</vt:lpstr>
      <vt:lpstr>Pozornost </vt:lpstr>
      <vt:lpstr>Paměť </vt:lpstr>
      <vt:lpstr>Snímek 4</vt:lpstr>
      <vt:lpstr>Pamětní typy: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Pozornost a paměť</dc:title>
  <dc:creator>admin</dc:creator>
  <cp:lastModifiedBy>admin</cp:lastModifiedBy>
  <cp:revision>13</cp:revision>
  <dcterms:created xsi:type="dcterms:W3CDTF">2012-01-23T19:42:29Z</dcterms:created>
  <dcterms:modified xsi:type="dcterms:W3CDTF">2013-04-01T20:07:44Z</dcterms:modified>
</cp:coreProperties>
</file>